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D17DE-CAF6-45D8-AA6F-CC144E509E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443E6B9-7787-49AB-B34E-67B537937B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E5A9FE-EB62-4457-B774-2DF438497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C7C44F-6ECB-4279-B20F-3907C5CA6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7E9508-1F48-42ED-8F36-2A028F74E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958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1C84DA-58A2-4AF8-AC7A-D7B21CAD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861C2A1-4193-4C4A-BE33-89FC8E725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7064D4-3349-448D-9952-6274A6255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D1DB98-9E53-4EC0-A800-898DC5A4D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612A09-5B6B-451B-BC2A-3766F1C4F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0303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0CD204F-E973-429A-84FF-84478AAD98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6E991E2-2B95-4D86-A4BF-BA584655C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3327EF-56B3-467E-AF15-2FCD1458C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E960D1-DDC5-45F5-8C2B-1EF03F073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49282F-B983-49B4-89B5-38E35E485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730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4C73AA-A965-4B33-89E4-CA655E466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4F60F1-5D41-4B07-9B26-BB85AC14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30BF20-5CB4-42CE-BD11-31B2B3BB4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7ADD7A-3C6F-4651-A678-94BE6F8F1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62031F-0F98-48C5-9748-65799C191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511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3CCD1A-018D-4AC6-923A-C83480591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DC62D8-70E3-4C9A-BAF8-D3A74E7D0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EEC0E7-AF28-42F1-A3FD-0E7932B7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A38BB8-5FAF-4504-A995-9D17A2F7F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F7D123-95EC-49BC-B789-DBDFAF516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5524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ED5714-B770-4499-B11B-C3B502EBA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3AA503-33E9-475C-A93C-3803F6BBA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F07DF9-7917-4211-86B1-89E536BBC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416EFB-AAD7-4D6B-AC5B-57D550331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A30DE5-6833-4FF7-8C8C-53355C4F6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F2E103-959B-488E-BF7E-A52329D6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9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3D824B-C182-46B3-AA16-AA495E3C9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FA8ABD-8D63-4352-B769-724537FC1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E6F1449-17DB-4131-BA53-5F3FFCF93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14ABCC1-1CE8-49B6-BB58-3DE899C1F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054CDFA-F384-46E0-B745-785ADF91B9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BF7AA7F-5E26-4C14-9485-2CAAFCBE5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4741C09-4FFA-44FD-8DE5-6BAF1B972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26078A4-AD59-436F-842D-593C9D941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056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F60D2F-17A6-4D7D-926C-DC17ECB4F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561E762-51C0-46F4-A9C0-F39053A49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8E1C33B-1957-4D19-9DEF-35D92DDB3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A3FCB9F-F6C5-4B39-9239-5F8C6D1C2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262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0388F0-7BD8-4381-84AE-1056E6B32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DFBEAB1-CA5C-4502-946A-C86400E73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E2CDA5-CE0A-4DDD-8C14-87F283970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040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2CDC21-A021-4552-8466-6B2F7A62C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3F7F56-20EE-4B9F-93E2-3C924ABA6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011FD85-B08D-4FEB-BED1-744750327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99FDFD-07F5-4069-9058-1FA572221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7A0852-B9E5-4E85-AD54-66A0E73B7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A465D2-A814-42E2-830E-2E21DA1A0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580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9AD4D7-A83D-4791-A702-CB8D7EF09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3E157CA-D52E-4312-8DF2-AFA8DBFD0C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8886DF5-6FA2-46B0-906C-4F2FDB1128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78E45-2FD9-4320-9821-60B586035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7F6E56-4B15-40BB-9783-2FE04EBF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D8B2D6-C4E5-4AB9-862A-B7B34C61C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07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5DFE5CC-481A-4790-9A75-221A22AC9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247DC1-4743-46D3-BA32-4BE897549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87245E-BE44-4B6A-A75E-7FDC9F8B23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728BB-15A1-407C-89B9-931C874151EA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6346D3-C5FF-40C6-9AD9-4713D73A03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14CBA9-0DF4-44E4-A683-96B12CFD95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CFC9D-66DD-416E-91D6-525721B8DF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5178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7A8EC1-157E-43F0-9B7C-C800014987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GAN with Nerf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A77808E-6D29-4C2D-92C7-C5E4A3447F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Wen Liu</a:t>
            </a:r>
          </a:p>
          <a:p>
            <a:r>
              <a:rPr lang="en-US" altLang="zh-CN" dirty="0"/>
              <a:t>2020/12/11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9534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081B5C-6DA8-4346-A7C8-1F05E51A9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Comparison</a:t>
            </a:r>
            <a:endParaRPr lang="zh-CN" altLang="en-US" dirty="0"/>
          </a:p>
        </p:txBody>
      </p:sp>
      <p:pic>
        <p:nvPicPr>
          <p:cNvPr id="4" name="fast_comparison">
            <a:hlinkClick r:id="" action="ppaction://media"/>
            <a:extLst>
              <a:ext uri="{FF2B5EF4-FFF2-40B4-BE49-F238E27FC236}">
                <a16:creationId xmlns:a16="http://schemas.microsoft.com/office/drawing/2014/main" id="{FFEF9B0A-9C2D-4777-9BEC-66811C78F8C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4713" y="1825625"/>
            <a:ext cx="10442575" cy="4351338"/>
          </a:xfrm>
        </p:spPr>
      </p:pic>
    </p:spTree>
    <p:extLst>
      <p:ext uri="{BB962C8B-B14F-4D97-AF65-F5344CB8AC3E}">
        <p14:creationId xmlns:p14="http://schemas.microsoft.com/office/powerpoint/2010/main" val="256617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76F836-CC60-48F7-B7A7-779440454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More Results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5738B2-C0D8-4F68-A5C9-D264A0E35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https://marcoamonteiro.github.io/pi-GAN-website/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2653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709E0A0-0D8E-48EA-AC00-B4BE22A24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0276"/>
            <a:ext cx="12192000" cy="461744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0B72DAC-8F69-47EF-8E29-42E197DB1C07}"/>
              </a:ext>
            </a:extLst>
          </p:cNvPr>
          <p:cNvSpPr txBox="1"/>
          <p:nvPr/>
        </p:nvSpPr>
        <p:spPr>
          <a:xfrm>
            <a:off x="3977548" y="6142606"/>
            <a:ext cx="4020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http://xxx.itp.ac.cn/pdf/2012.00926.pdf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1803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C8853B-85CD-44DF-9490-B608CB649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Task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8F7B45-4229-423E-BD9E-0D51A3624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Generate images with 3D-Aware View Synthesis</a:t>
            </a:r>
            <a:endParaRPr lang="zh-CN" altLang="en-US" dirty="0"/>
          </a:p>
        </p:txBody>
      </p:sp>
      <p:pic>
        <p:nvPicPr>
          <p:cNvPr id="4" name="results">
            <a:hlinkClick r:id="" action="ppaction://media"/>
            <a:extLst>
              <a:ext uri="{FF2B5EF4-FFF2-40B4-BE49-F238E27FC236}">
                <a16:creationId xmlns:a16="http://schemas.microsoft.com/office/drawing/2014/main" id="{FAFEA47E-5699-414B-9951-B97BE213C0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5948" y="2443994"/>
            <a:ext cx="9966475" cy="404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154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D41B5F-E084-41D4-86DE-5BEAF089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806BE8-F810-48A7-951C-06F706ADA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Lack of photorealistic 3D data;</a:t>
            </a:r>
          </a:p>
          <a:p>
            <a:endParaRPr lang="en-US" altLang="zh-CN" dirty="0"/>
          </a:p>
          <a:p>
            <a:r>
              <a:rPr lang="en-US" altLang="zh-CN" dirty="0"/>
              <a:t>Learn 3D representations unsupervised from 2D images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8245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608D76-1998-4CC6-B611-A73F0C61B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Nerf-based Generator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5EB896D-E22C-4160-A4A7-88C1F0AF13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84128"/>
            <a:ext cx="10515600" cy="3434332"/>
          </a:xfrm>
        </p:spPr>
      </p:pic>
    </p:spTree>
    <p:extLst>
      <p:ext uri="{BB962C8B-B14F-4D97-AF65-F5344CB8AC3E}">
        <p14:creationId xmlns:p14="http://schemas.microsoft.com/office/powerpoint/2010/main" val="4225604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608D76-1998-4CC6-B611-A73F0C61B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Nerf-based Generator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E0C5750-F0FB-4E66-B985-7F252DC09B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1700" y="1862931"/>
            <a:ext cx="784860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3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608D76-1998-4CC6-B611-A73F0C61B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Nerf-based Generator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107A23B-332E-46E1-954E-17F9F083B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6575" y="2743994"/>
            <a:ext cx="6038850" cy="2514600"/>
          </a:xfrm>
        </p:spPr>
      </p:pic>
    </p:spTree>
    <p:extLst>
      <p:ext uri="{BB962C8B-B14F-4D97-AF65-F5344CB8AC3E}">
        <p14:creationId xmlns:p14="http://schemas.microsoft.com/office/powerpoint/2010/main" val="70754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C4A2EF-0D34-4AB7-96E3-512D01A27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Nerf-based Generator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267C809-8FEF-4947-B615-145FCA937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8849" y="1688307"/>
            <a:ext cx="5619750" cy="1743075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3278256-2C23-4ED8-A328-E66EAD559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1760" y="3429000"/>
            <a:ext cx="4191507" cy="303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41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83DCB3-912C-4FC3-8A42-1123B28C1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Progressive Discriminator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1990BF0-0CDB-46F2-85A8-0E45C2CF2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9912" y="3309718"/>
            <a:ext cx="5972175" cy="1590675"/>
          </a:xfrm>
        </p:spPr>
      </p:pic>
    </p:spTree>
    <p:extLst>
      <p:ext uri="{BB962C8B-B14F-4D97-AF65-F5344CB8AC3E}">
        <p14:creationId xmlns:p14="http://schemas.microsoft.com/office/powerpoint/2010/main" val="3307414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65</Words>
  <Application>Microsoft Office PowerPoint</Application>
  <PresentationFormat>宽屏</PresentationFormat>
  <Paragraphs>18</Paragraphs>
  <Slides>11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GAN with Nerf</vt:lpstr>
      <vt:lpstr>PowerPoint 演示文稿</vt:lpstr>
      <vt:lpstr>Task</vt:lpstr>
      <vt:lpstr>Challenges</vt:lpstr>
      <vt:lpstr>Nerf-based Generator</vt:lpstr>
      <vt:lpstr>Nerf-based Generator</vt:lpstr>
      <vt:lpstr>Nerf-based Generator</vt:lpstr>
      <vt:lpstr>Nerf-based Generator</vt:lpstr>
      <vt:lpstr>Progressive Discriminator</vt:lpstr>
      <vt:lpstr>Comparison</vt:lpstr>
      <vt:lpstr>More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wen</dc:creator>
  <cp:lastModifiedBy>liu wen</cp:lastModifiedBy>
  <cp:revision>26</cp:revision>
  <dcterms:created xsi:type="dcterms:W3CDTF">2020-12-11T03:44:26Z</dcterms:created>
  <dcterms:modified xsi:type="dcterms:W3CDTF">2020-12-11T13:09:09Z</dcterms:modified>
</cp:coreProperties>
</file>

<file path=docProps/thumbnail.jpeg>
</file>